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64" r:id="rId6"/>
    <p:sldId id="259" r:id="rId7"/>
    <p:sldId id="261" r:id="rId8"/>
    <p:sldId id="262" r:id="rId9"/>
    <p:sldId id="263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95DC4-6699-19F2-4D19-41DD2C415A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7D7FBB-092B-6426-23FE-A162B116D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B0D74-3B0E-0D42-8A86-4293A72E0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7531B-6F3E-9A4F-563C-0507C06D1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63D01D38-AE74-B50F-BF39-D0E0218208AA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xfrm>
            <a:off x="4038600" y="6385024"/>
            <a:ext cx="41148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>
                <a:solidFill>
                  <a:schemeClr val="bg1">
                    <a:lumMod val="50000"/>
                  </a:schemeClr>
                </a:solidFill>
              </a:rPr>
              <a:t>Copyright © Innovastart 2023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56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BE3E6-64E1-4E96-2640-8E62A56EE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3DBCE6-B9B7-A0EF-5538-8E79FAB69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D2391-3CCF-60EB-806A-F4F240096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51069-8EB3-96AB-16D9-B80871CC2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B9BF0-420A-223D-6BE9-7BBE236E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609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BA7116-1D9C-89E4-1459-1D951B136A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924E0-5205-8529-29D6-83405ADEF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C119A-EEA4-97D4-D302-B9439B2AE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09565-80B1-DB52-5A6D-FEB63D350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B1806-E07A-CA97-6728-CD17F2124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58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38A79-7697-63CE-5F73-5D8556845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9B800-EF98-68CE-5940-8F47E5882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FB5AB-7CC0-151E-2E74-72F7230CA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910B9-ECA1-4B0A-7627-BD2B3A984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B0FEE-0399-319E-67D6-E94B41C92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598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7D726-C9A9-3F5C-7873-2172BABC5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10492-B8D6-F758-6729-549CB05C8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38633-C5EE-3EC6-86A6-98C702782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97F43-1C1A-E623-7846-81E15F80F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2EA46-3722-1F91-9BFD-D6FDA0A11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26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98FF-84D0-845A-D0EB-50DBF1B79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73FC1-4A68-61EC-ED73-E0365FDF6C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09A47-3367-B384-83F4-94FFA339B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1416EA-7466-1AF8-823D-0B24A15BB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4CAA00-5404-C6F6-CEAD-0968C309C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129617-6497-D50F-4A18-F3F42EB4E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18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6C1F3-B4B2-0396-2FA8-731BE9AF5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0B48EA-BA07-D060-B603-CF2092BF0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CA3E1-E082-AD97-E26F-9B235C3F4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502810-AF76-46B1-1939-ACB9EC0D2B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94E79-5AC0-E36B-6543-2999CE456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FF696-EA56-DD79-9829-B9A692188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CC75FB-1CDE-A4EF-FC02-8FD77FB17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4AB69E-8BDE-C6B0-9E8A-2F1F159DC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5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2A9F8-8FFA-65E3-6DE7-B81D98F13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AB285D-CB16-C552-C299-3835BB892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CC5E55-1B2F-5260-3B53-9C877DFE9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E580DE-A8D1-B9CF-453E-64B1C1B48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057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910E68-FB41-50AC-BAD3-56A1B5713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79BE47-BD26-EBB0-8ECA-377CC1995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E5C9AB-46E5-3357-E7CB-0D7BDCF2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39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8BC12-18DB-B9AA-96DC-1FBE39A86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7394C-4B99-F236-A324-AFF0F125C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B3AD5B-D50B-0E3D-8950-7194978CB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1FB9C-96B4-3C0A-DFD5-9FED035AE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1E4F6-935F-1429-458D-540F74C4C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4B9E1-4EDC-A31F-ECAE-2AC0CE0AB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75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58EFE-C750-B80F-5B59-5BAFBB1EE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0E59BB-E300-69DC-142D-A3E9DC4C31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0F2FC-AA6F-0A3C-6C67-5AAA8396D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036669-98C4-D642-F358-8E65A90E6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D5A39B-DAB9-93AC-FF1F-970281871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4FD28-A6EC-11F6-2E67-601FC7BA0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8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E94F6C-4427-85AE-F9C0-74EF85A3A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8EAC7-1B42-3AA6-6FE1-7D54C4742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B0E43-C846-AB83-6862-BA6F3B502F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D5DA6-A1BA-47F3-8D31-4E1C36CECF6A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E2FD1-3279-3231-F0CE-207F26EA9F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65191-1CFF-FD55-1B6E-6031F3CF4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44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05C8BA-C93E-96D7-CB58-DE58AE81B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GB" sz="4800" dirty="0">
                <a:solidFill>
                  <a:srgbClr val="FFFFFF"/>
                </a:solidFill>
              </a:rPr>
              <a:t>Business Idea 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158097-06AC-CC7A-6D14-9D43D254D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GB" dirty="0"/>
              <a:t>Pitch Deck</a:t>
            </a:r>
            <a:endParaRPr lang="en-GB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6B6BBAAB-4A9E-2294-CF44-7706155BC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27" y="212232"/>
            <a:ext cx="522874" cy="522874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63D01D38-AE74-B50F-BF39-D0E0218208AA}"/>
              </a:ext>
            </a:extLst>
          </p:cNvPr>
          <p:cNvSpPr txBox="1"/>
          <p:nvPr/>
        </p:nvSpPr>
        <p:spPr>
          <a:xfrm>
            <a:off x="5400000" y="6480000"/>
            <a:ext cx="237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Copyright © Innovastart 2023</a:t>
            </a:r>
          </a:p>
        </p:txBody>
      </p:sp>
    </p:spTree>
    <p:extLst>
      <p:ext uri="{BB962C8B-B14F-4D97-AF65-F5344CB8AC3E}">
        <p14:creationId xmlns:p14="http://schemas.microsoft.com/office/powerpoint/2010/main" val="2460924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01BACF-25F0-3BFD-717D-AC88390D9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Contact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6E688-D98A-BED0-1390-02896647A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0342" y="4522658"/>
            <a:ext cx="6555347" cy="1551338"/>
          </a:xfrm>
        </p:spPr>
        <p:txBody>
          <a:bodyPr anchor="ctr">
            <a:normAutofit fontScale="92500" lnSpcReduction="10000"/>
          </a:bodyPr>
          <a:lstStyle/>
          <a:p>
            <a:r>
              <a:rPr lang="en-GB" sz="2000" dirty="0"/>
              <a:t>My Name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My Address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A9DE2515-2E5A-D325-4DCA-609CE0A24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27" y="212232"/>
            <a:ext cx="522874" cy="522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30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8004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82A2B0-A168-E578-AEA5-ABD7838B1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10669-2693-A5B2-5832-EAC31C09E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3AA972-18CA-5751-4398-FB9D502BF571}"/>
              </a:ext>
            </a:extLst>
          </p:cNvPr>
          <p:cNvSpPr txBox="1"/>
          <p:nvPr/>
        </p:nvSpPr>
        <p:spPr>
          <a:xfrm>
            <a:off x="1476000" y="3744000"/>
            <a:ext cx="151885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VALUE PROPOSITION</a:t>
            </a:r>
          </a:p>
        </p:txBody>
      </p:sp>
    </p:spTree>
    <p:extLst>
      <p:ext uri="{BB962C8B-B14F-4D97-AF65-F5344CB8AC3E}">
        <p14:creationId xmlns:p14="http://schemas.microsoft.com/office/powerpoint/2010/main" val="4260957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E30C99-4D88-4E4D-3A42-A4CF5DEEC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6FC3C-5720-BD1B-2045-29373C3B1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D379BF-C33A-C393-783E-64A226406E64}"/>
              </a:ext>
            </a:extLst>
          </p:cNvPr>
          <p:cNvSpPr txBox="1"/>
          <p:nvPr/>
        </p:nvSpPr>
        <p:spPr>
          <a:xfrm>
            <a:off x="1800000" y="3744000"/>
            <a:ext cx="151885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VALUE PROPOSITION</a:t>
            </a:r>
          </a:p>
        </p:txBody>
      </p:sp>
    </p:spTree>
    <p:extLst>
      <p:ext uri="{BB962C8B-B14F-4D97-AF65-F5344CB8AC3E}">
        <p14:creationId xmlns:p14="http://schemas.microsoft.com/office/powerpoint/2010/main" val="3191820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Customer Segment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4936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Distribution Channels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3934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5288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Activity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553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7660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purple 1">
      <a:dk1>
        <a:srgbClr val="3F2587"/>
      </a:dk1>
      <a:lt1>
        <a:srgbClr val="FFFFFF"/>
      </a:lt1>
      <a:dk2>
        <a:srgbClr val="231E0C"/>
      </a:dk2>
      <a:lt2>
        <a:srgbClr val="F5F1E2"/>
      </a:lt2>
      <a:accent1>
        <a:srgbClr val="673AB6"/>
      </a:accent1>
      <a:accent2>
        <a:srgbClr val="4F2C99"/>
      </a:accent2>
      <a:accent3>
        <a:srgbClr val="479663"/>
      </a:accent3>
      <a:accent4>
        <a:srgbClr val="3E84A3"/>
      </a:accent4>
      <a:accent5>
        <a:srgbClr val="EDBA3D"/>
      </a:accent5>
      <a:accent6>
        <a:srgbClr val="A284D7"/>
      </a:accent6>
      <a:hlink>
        <a:srgbClr val="0070C0"/>
      </a:hlink>
      <a:folHlink>
        <a:srgbClr val="7E5FD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422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Business Idea Evaluation</vt:lpstr>
      <vt:lpstr>Summary</vt:lpstr>
      <vt:lpstr>Challenges</vt:lpstr>
      <vt:lpstr>Solutions</vt:lpstr>
      <vt:lpstr>Customer Segment</vt:lpstr>
      <vt:lpstr>Distribution Channels</vt:lpstr>
      <vt:lpstr>Team</vt:lpstr>
      <vt:lpstr>Activity Plan</vt:lpstr>
      <vt:lpstr>Budget</vt:lpstr>
      <vt:lpstr>Contact 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Business Idea</dc:title>
  <dc:creator>Johnny Carlsson</dc:creator>
  <cp:lastModifiedBy>Johnny Carlsson</cp:lastModifiedBy>
  <cp:revision>13</cp:revision>
  <dcterms:created xsi:type="dcterms:W3CDTF">2023-05-01T11:45:30Z</dcterms:created>
  <dcterms:modified xsi:type="dcterms:W3CDTF">2023-07-07T14:22:37Z</dcterms:modified>
</cp:coreProperties>
</file>